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二等辺三角形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角三角形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二等辺三角形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  <p:cxnSp>
        <p:nvCxnSpPr>
          <p:cNvPr id="11" name="直線コネクタ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直角三角形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601F3D0-E24F-4A30-A3DE-40E8D67B326C}" type="datetimeFigureOut">
              <a:rPr kumimoji="1" lang="ja-JP" altLang="en-US" smtClean="0"/>
              <a:pPr/>
              <a:t>2011/1/8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0F356E-1907-4EFF-A9EA-26FA5E52DEC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1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コンピュータ概論</a:t>
            </a:r>
            <a:r>
              <a:rPr kumimoji="1" lang="en-US" altLang="ja-JP" dirty="0" smtClean="0"/>
              <a:t>B</a:t>
            </a:r>
            <a:br>
              <a:rPr kumimoji="1" lang="en-US" altLang="ja-JP" dirty="0" smtClean="0"/>
            </a:br>
            <a:r>
              <a:rPr kumimoji="1" lang="ja-JP" altLang="en-US" dirty="0" smtClean="0"/>
              <a:t>模擬試験　</a:t>
            </a:r>
            <a:r>
              <a:rPr kumimoji="1" lang="en-US" altLang="ja-JP" dirty="0" smtClean="0"/>
              <a:t>Q9</a:t>
            </a:r>
            <a:r>
              <a:rPr kumimoji="1" lang="ja-JP" altLang="en-US" dirty="0" smtClean="0"/>
              <a:t>の解答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数学科 栗野 俊一</a:t>
            </a:r>
            <a:endParaRPr lang="en-US" altLang="zh-CN" dirty="0" smtClean="0"/>
          </a:p>
          <a:p>
            <a:r>
              <a:rPr lang="ja-JP" altLang="en-US" dirty="0" smtClean="0"/>
              <a:t>学籍番号 </a:t>
            </a:r>
            <a:r>
              <a:rPr lang="en-US" altLang="ja-JP" dirty="0" smtClean="0"/>
              <a:t>9999</a:t>
            </a:r>
          </a:p>
          <a:p>
            <a:r>
              <a:rPr lang="en-US" altLang="ja-JP" dirty="0" smtClean="0"/>
              <a:t>2011/01/11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PowerPoint </a:t>
            </a:r>
            <a:r>
              <a:rPr kumimoji="1" lang="ja-JP" altLang="en-US" dirty="0" smtClean="0"/>
              <a:t>の数式</a:t>
            </a:r>
            <a:endParaRPr kumimoji="1" lang="ja-JP" altLang="en-US" dirty="0"/>
          </a:p>
        </p:txBody>
      </p:sp>
      <p:pic>
        <p:nvPicPr>
          <p:cNvPr id="5" name="図 4" descr="texclip201012070956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864985"/>
            <a:ext cx="5026496" cy="10640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ネオン">
  <a:themeElements>
    <a:clrScheme name="ネオン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ネオン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ネオン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14</Words>
  <Application>Microsoft Office PowerPoint</Application>
  <PresentationFormat>画面に合わせる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ネオン</vt:lpstr>
      <vt:lpstr>コンピュータ概論B 模擬試験　Q9の解答</vt:lpstr>
      <vt:lpstr>PowerPoint の数式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OHP の作り方</dc:title>
  <dc:creator>pc</dc:creator>
  <cp:lastModifiedBy>pc</cp:lastModifiedBy>
  <cp:revision>7</cp:revision>
  <dcterms:created xsi:type="dcterms:W3CDTF">2010-12-07T00:45:18Z</dcterms:created>
  <dcterms:modified xsi:type="dcterms:W3CDTF">2011-01-08T01:38:41Z</dcterms:modified>
</cp:coreProperties>
</file>