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6404" autoAdjust="0"/>
  </p:normalViewPr>
  <p:slideViewPr>
    <p:cSldViewPr>
      <p:cViewPr varScale="1">
        <p:scale>
          <a:sx n="62" d="100"/>
          <a:sy n="62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コンピュータ概論課題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数学科</a:t>
            </a:r>
            <a:endParaRPr lang="en-US" altLang="zh-CN" dirty="0" smtClean="0"/>
          </a:p>
          <a:p>
            <a:r>
              <a:rPr lang="en-US" altLang="zh-CN" dirty="0" smtClean="0"/>
              <a:t>9999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zh-CN" altLang="en-US" dirty="0" smtClean="0"/>
              <a:t>栗野 俊一</a:t>
            </a:r>
            <a:endParaRPr lang="en-US" altLang="zh-CN" dirty="0" smtClean="0"/>
          </a:p>
          <a:p>
            <a:r>
              <a:rPr lang="en-US" altLang="ja-JP" dirty="0" smtClean="0"/>
              <a:t>2011/12/06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コンピュータ概論について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 smtClean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 毎週、あの髭をみるのが楽しみだ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「一度、引っ張ったらどうなるか？」と予想するのが楽しい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夏休みに髭がそられた時はちょっとショックだった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「コンピュータ概論」でよかった事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講義中に気になる </a:t>
            </a:r>
            <a:r>
              <a:rPr lang="en-US" altLang="ja-JP" dirty="0" smtClean="0"/>
              <a:t>YouTube </a:t>
            </a:r>
            <a:r>
              <a:rPr lang="ja-JP" altLang="en-US" dirty="0" smtClean="0"/>
              <a:t>の動画がチェックできた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先生の声がうるさくって、動画の音がはっきりと聞けなかったのが玉に傷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Skype</a:t>
            </a:r>
            <a:r>
              <a:rPr lang="en-US" altLang="ja-JP" baseline="0" dirty="0" smtClean="0"/>
              <a:t> </a:t>
            </a:r>
            <a:r>
              <a:rPr lang="ja-JP" altLang="en-US" baseline="0" dirty="0" smtClean="0"/>
              <a:t>で、海外のペンパルとチャットできたのも嬉しかった</a:t>
            </a:r>
            <a:endParaRPr lang="en-US" altLang="ja-JP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」でよくなかった事</a:t>
            </a:r>
            <a:endParaRPr kumimoji="1" lang="en-US" altLang="ja-JP" sz="3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/>
              <a:t>講義中「しゃべるな」とうるさく注意された事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友達と楽しくやりたいのに、</a:t>
            </a:r>
            <a:r>
              <a:rPr lang="ja-JP" altLang="en-US" dirty="0" err="1" smtClean="0"/>
              <a:t>うざく</a:t>
            </a:r>
            <a:r>
              <a:rPr lang="ja-JP" altLang="en-US" dirty="0" smtClean="0"/>
              <a:t>感じた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毎回 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Note-PC </a:t>
            </a:r>
            <a:r>
              <a:rPr lang="ja-JP" altLang="en-US" baseline="0" dirty="0" smtClean="0"/>
              <a:t>をもってこさせられた事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小さくて軽いとはいえ、やはり面倒に思う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通学の途中で壊れたらと思うと怖かった</a:t>
            </a:r>
            <a:endParaRPr lang="en-US" altLang="ja-JP" dirty="0" smtClean="0"/>
          </a:p>
          <a:p>
            <a:pPr lvl="0"/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でもよいから単位よこせ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もちろん </a:t>
            </a:r>
            <a:r>
              <a:rPr kumimoji="1" lang="en-US" altLang="ja-JP" dirty="0" smtClean="0"/>
              <a:t>S </a:t>
            </a:r>
            <a:r>
              <a:rPr kumimoji="1" lang="ja-JP" altLang="en-US" dirty="0" smtClean="0"/>
              <a:t>ならなお良い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TeXClip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を利用して数式を張りこむ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自分の好きな数式をいれてみよう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 smtClean="0"/>
              <a:t>アニメーションを設定したいプレースホルダを選択</a:t>
            </a:r>
            <a:endParaRPr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149080"/>
            <a:ext cx="7560840" cy="937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 smtClean="0"/>
              <a:t>強調・回転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クリックすると回転する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 smtClean="0"/>
              <a:t>終了・スライドアウト</a:t>
            </a:r>
            <a:endParaRPr lang="en-US" altLang="ja-JP" sz="3000" dirty="0" smtClean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210</Words>
  <Application>Microsoft Office PowerPoint</Application>
  <PresentationFormat>画面に合わせる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ネオン</vt:lpstr>
      <vt:lpstr>コンピュータ概論課題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12</cp:revision>
  <dcterms:created xsi:type="dcterms:W3CDTF">2010-12-07T00:45:18Z</dcterms:created>
  <dcterms:modified xsi:type="dcterms:W3CDTF">2011-12-06T00:42:16Z</dcterms:modified>
</cp:coreProperties>
</file>