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33" autoAdjust="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601F3D0-E24F-4A30-A3DE-40E8D67B326C}" type="datetimeFigureOut">
              <a:rPr kumimoji="1" lang="ja-JP" altLang="en-US" smtClean="0"/>
              <a:pPr/>
              <a:t>2011/12/6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OHP </a:t>
            </a:r>
            <a:r>
              <a:rPr lang="ja-JP" altLang="en-US" dirty="0" smtClean="0"/>
              <a:t>の作り方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数学科 栗野 俊一</a:t>
            </a:r>
            <a:endParaRPr lang="en-US" altLang="zh-CN" dirty="0" smtClean="0"/>
          </a:p>
          <a:p>
            <a:r>
              <a:rPr lang="en-US" altLang="ja-JP" dirty="0" smtClean="0"/>
              <a:t>2010/09/29 </a:t>
            </a:r>
            <a:r>
              <a:rPr lang="ja-JP" altLang="en-US" dirty="0" smtClean="0"/>
              <a:t>吉開・栗野ゼミ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背景 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en-US" dirty="0" smtClean="0"/>
              <a:t>吉開・栗野ゼミの特性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「知識を学ぶ」だけでなく、「手に技術を持つ」という目標を持つ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ゼミを通して、様々な体験と技術を習得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就職後に役立つ技術を意識的に取り上げる</a:t>
            </a:r>
            <a:endParaRPr lang="en-US" altLang="ja-JP" dirty="0" smtClean="0"/>
          </a:p>
          <a:p>
            <a:pPr lvl="0"/>
            <a:r>
              <a:rPr lang="ja-JP" altLang="en-US" dirty="0" smtClean="0"/>
              <a:t>プレゼンテーション技術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自分の主張を他人に上手に提示し、説得する技術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卒業発表は、ゼミの最終イベントとして重要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卒業後も会社内での「発表」は必須技術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吉開・栗野ゼミでの獲得目標技術の一つ</a:t>
            </a:r>
            <a:endParaRPr lang="en-US" altLang="ja-JP" dirty="0" smtClean="0"/>
          </a:p>
          <a:p>
            <a:pPr lvl="0"/>
            <a:r>
              <a:rPr lang="ja-JP" altLang="en-US" dirty="0" smtClean="0"/>
              <a:t>プレゼンテーションの要素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コンテンツ</a:t>
            </a:r>
            <a:r>
              <a:rPr lang="en-US" altLang="ja-JP" dirty="0" smtClean="0"/>
              <a:t>(</a:t>
            </a:r>
            <a:r>
              <a:rPr lang="ja-JP" altLang="en-US" dirty="0" smtClean="0"/>
              <a:t>内容</a:t>
            </a:r>
            <a:r>
              <a:rPr lang="en-US" altLang="ja-JP" dirty="0" smtClean="0"/>
              <a:t>)</a:t>
            </a:r>
          </a:p>
          <a:p>
            <a:pPr lvl="2"/>
            <a:r>
              <a:rPr lang="ja-JP" altLang="en-US" dirty="0" smtClean="0"/>
              <a:t>もちろん、これが一番大事だが、今回はこれには触れない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 発表資料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資料には </a:t>
            </a:r>
            <a:r>
              <a:rPr lang="en-US" altLang="ja-JP" dirty="0" smtClean="0"/>
              <a:t>OHP </a:t>
            </a:r>
            <a:r>
              <a:rPr lang="ja-JP" altLang="en-US" dirty="0" smtClean="0"/>
              <a:t>とレジュメがある </a:t>
            </a:r>
            <a:r>
              <a:rPr lang="en-US" altLang="ja-JP" dirty="0" smtClean="0"/>
              <a:t>: OHP </a:t>
            </a:r>
            <a:r>
              <a:rPr lang="ja-JP" altLang="en-US" dirty="0" smtClean="0"/>
              <a:t>の作成方法が今回の話題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説明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発表の説明も重要だが、これも今回は対象外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PowerPoint </a:t>
            </a:r>
            <a:r>
              <a:rPr kumimoji="1" lang="ja-JP" altLang="en-US" dirty="0" smtClean="0"/>
              <a:t>の数式</a:t>
            </a:r>
            <a:endParaRPr kumimoji="1" lang="ja-JP" altLang="en-US" dirty="0"/>
          </a:p>
        </p:txBody>
      </p:sp>
      <p:pic>
        <p:nvPicPr>
          <p:cNvPr id="5" name="図 4" descr="texclip2010120709561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2864985"/>
            <a:ext cx="5026496" cy="10640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アニメーションの例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アニメーションの手順</a:t>
            </a:r>
            <a:endParaRPr kumimoji="1" lang="en-US" altLang="ja-JP" dirty="0" smtClean="0"/>
          </a:p>
          <a:p>
            <a:pPr lvl="1"/>
            <a:r>
              <a:rPr lang="ja-JP" altLang="en-US" sz="2000" dirty="0" smtClean="0"/>
              <a:t>アニメーションしたスライドを選ぶ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設定したいプレースホルダを選択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「アニメーション」タブ＞「アニメーション設定」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「効果の追加」から「開始」＞「その他」＞「スライドイン」</a:t>
            </a:r>
            <a:endParaRPr lang="en-US" altLang="ja-JP" sz="2000" dirty="0" smtClean="0"/>
          </a:p>
          <a:p>
            <a:r>
              <a:rPr lang="ja-JP" altLang="en-US" sz="2400" dirty="0" smtClean="0"/>
              <a:t>確認の方法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「再生」を押すと、効果が表示される</a:t>
            </a:r>
            <a:endParaRPr lang="en-US" altLang="ja-JP" sz="2000" dirty="0" smtClean="0"/>
          </a:p>
          <a:p>
            <a:pPr lvl="1"/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ネオン">
  <a:themeElements>
    <a:clrScheme name="ネオン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227</Words>
  <Application>Microsoft Office PowerPoint</Application>
  <PresentationFormat>画面に合わせる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ネオン</vt:lpstr>
      <vt:lpstr>OHP の作り方</vt:lpstr>
      <vt:lpstr>背景 </vt:lpstr>
      <vt:lpstr>PowerPoint の数式</vt:lpstr>
      <vt:lpstr>アニメーションの例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OHP の作り方</dc:title>
  <dc:creator>pc</dc:creator>
  <cp:lastModifiedBy>pc</cp:lastModifiedBy>
  <cp:revision>5</cp:revision>
  <dcterms:created xsi:type="dcterms:W3CDTF">2010-12-07T00:45:18Z</dcterms:created>
  <dcterms:modified xsi:type="dcterms:W3CDTF">2011-12-06T00:28:13Z</dcterms:modified>
</cp:coreProperties>
</file>