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3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2013/12/10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OHP </a:t>
            </a:r>
            <a:r>
              <a:rPr lang="ja-JP" altLang="en-US" dirty="0" smtClean="0"/>
              <a:t>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数学科 栗野 俊一</a:t>
            </a:r>
            <a:endParaRPr lang="en-US" altLang="zh-CN" dirty="0" smtClean="0"/>
          </a:p>
          <a:p>
            <a:r>
              <a:rPr lang="en-US" altLang="ja-JP" dirty="0" smtClean="0"/>
              <a:t>2010/09/29 </a:t>
            </a:r>
            <a:r>
              <a:rPr lang="ja-JP" altLang="en-US" dirty="0" smtClean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吉開・栗野ゼミの特性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「知識を学ぶ」だけでなく、「手に技術を持つ」という目標を持つ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ゼミを通して、様々な体験と技術を習得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就職後に役立つ技術を意識的に取り上げる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自分の主張を他人に上手に提示し、説得する技術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卒業発表は、ゼミの最終イベントとして重要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卒業後も会社内での「発表」は必須技術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吉開・栗野ゼミでの獲得目標技術の一つ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プレゼンテーションの要素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コンテンツ</a:t>
            </a:r>
            <a:r>
              <a:rPr lang="en-US" altLang="ja-JP" dirty="0" smtClean="0"/>
              <a:t>(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もちろん、これが一番大事だが、今回はこれには触れない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発表資料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資料には </a:t>
            </a:r>
            <a:r>
              <a:rPr lang="en-US" altLang="ja-JP" dirty="0" smtClean="0"/>
              <a:t>OHP </a:t>
            </a:r>
            <a:r>
              <a:rPr lang="ja-JP" altLang="en-US" dirty="0" smtClean="0"/>
              <a:t>とレジュメがある </a:t>
            </a:r>
            <a:r>
              <a:rPr lang="en-US" altLang="ja-JP" dirty="0" smtClean="0"/>
              <a:t>: OHP </a:t>
            </a:r>
            <a:r>
              <a:rPr lang="ja-JP" altLang="en-US" dirty="0" smtClean="0"/>
              <a:t>の作成方法が今回の話題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説明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5" name="図 4" descr="texclip201012070956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864985"/>
            <a:ext cx="5026496" cy="10640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アニメーションの手順</a:t>
            </a:r>
            <a:endParaRPr kumimoji="1" lang="en-US" altLang="ja-JP" dirty="0" smtClean="0"/>
          </a:p>
          <a:p>
            <a:pPr lvl="1"/>
            <a:r>
              <a:rPr lang="ja-JP" altLang="en-US" sz="2000" dirty="0" smtClean="0"/>
              <a:t>アニメーションしたスライドを選ぶ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設定したいプレースホルダを選択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「アニメーション」タブ＞「アニメーション設定」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「効果の追加」から「開始」＞「その他」＞「スライドイン」</a:t>
            </a:r>
            <a:endParaRPr lang="en-US" altLang="ja-JP" sz="2000" dirty="0" smtClean="0"/>
          </a:p>
          <a:p>
            <a:r>
              <a:rPr lang="ja-JP" altLang="en-US" sz="2400" dirty="0" smtClean="0"/>
              <a:t>確認の方法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「再生」を押すと、効果が表示される</a:t>
            </a:r>
            <a:endParaRPr lang="en-US" altLang="ja-JP" sz="2000" dirty="0" smtClean="0"/>
          </a:p>
          <a:p>
            <a:pPr lvl="1"/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227</Words>
  <Application>Microsoft Office PowerPoint</Application>
  <PresentationFormat>画面に合わせる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HGｺﾞｼｯｸM</vt:lpstr>
      <vt:lpstr>ＭＳ ゴシック</vt:lpstr>
      <vt:lpstr>幼圆</vt:lpstr>
      <vt:lpstr>Century Gothic</vt:lpstr>
      <vt:lpstr>Verdana</vt:lpstr>
      <vt:lpstr>Wingdings 2</vt:lpstr>
      <vt:lpstr>ネオン</vt:lpstr>
      <vt:lpstr>OHP 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5</cp:revision>
  <dcterms:created xsi:type="dcterms:W3CDTF">2010-12-07T00:45:18Z</dcterms:created>
  <dcterms:modified xsi:type="dcterms:W3CDTF">2013-12-10T00:52:37Z</dcterms:modified>
</cp:coreProperties>
</file>