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5" autoAdjust="0"/>
    <p:restoredTop sz="86404" autoAdjust="0"/>
  </p:normalViewPr>
  <p:slideViewPr>
    <p:cSldViewPr>
      <p:cViewPr varScale="1">
        <p:scale>
          <a:sx n="62" d="100"/>
          <a:sy n="62" d="100"/>
        </p:scale>
        <p:origin x="9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4D187-CAA4-47E8-A12D-076F7868EC74}" type="datetimeFigureOut">
              <a:rPr kumimoji="1" lang="ja-JP" altLang="en-US" smtClean="0"/>
              <a:t>2017/1/10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C8E7F-1B4D-412E-894B-21B87F7CDC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494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何時ものように、学生番号と名前を変更しよう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216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箇条書きの練習</a:t>
            </a:r>
            <a:endParaRPr kumimoji="1" lang="en-US" altLang="ja-JP" dirty="0"/>
          </a:p>
          <a:p>
            <a:r>
              <a:rPr kumimoji="1" lang="ja-JP" altLang="en-US" dirty="0"/>
              <a:t>自分の感想を述べてみよう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463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数式の挿入</a:t>
            </a:r>
            <a:endParaRPr kumimoji="1" lang="en-US" altLang="ja-JP" dirty="0"/>
          </a:p>
          <a:p>
            <a:r>
              <a:rPr kumimoji="1" lang="en-US" altLang="ja-JP" dirty="0" err="1"/>
              <a:t>TeXClip</a:t>
            </a:r>
            <a:r>
              <a:rPr kumimoji="1" lang="ja-JP" altLang="en-US" dirty="0"/>
              <a:t> を使えば、簡単に</a:t>
            </a:r>
            <a:r>
              <a:rPr kumimoji="1" lang="ja-JP" altLang="en-US" dirty="0" err="1"/>
              <a:t>し</a:t>
            </a:r>
            <a:r>
              <a:rPr kumimoji="1" lang="ja-JP" altLang="en-US" dirty="0"/>
              <a:t>式の図が作成できる</a:t>
            </a:r>
            <a:endParaRPr kumimoji="1" lang="en-US" altLang="ja-JP" dirty="0"/>
          </a:p>
          <a:p>
            <a:r>
              <a:rPr kumimoji="1" lang="ja-JP" altLang="en-US" dirty="0"/>
              <a:t>但し、</a:t>
            </a:r>
            <a:r>
              <a:rPr kumimoji="1" lang="en-US" altLang="ja-JP" dirty="0" err="1"/>
              <a:t>TeX</a:t>
            </a:r>
            <a:r>
              <a:rPr kumimoji="1" lang="ja-JP" altLang="en-US" dirty="0"/>
              <a:t>　か </a:t>
            </a:r>
            <a:r>
              <a:rPr kumimoji="1" lang="en-US" altLang="ja-JP" dirty="0"/>
              <a:t>Mathematica </a:t>
            </a:r>
            <a:r>
              <a:rPr kumimoji="1" lang="ja-JP" altLang="en-US" dirty="0"/>
              <a:t>の知識を使う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768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アニメーションの練習</a:t>
            </a:r>
            <a:endParaRPr kumimoji="1" lang="en-US" altLang="ja-JP" dirty="0"/>
          </a:p>
          <a:p>
            <a:r>
              <a:rPr kumimoji="1" lang="ja-JP" altLang="en-US" dirty="0"/>
              <a:t>まあ、色々と遊んでみよう。</a:t>
            </a:r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C8E7F-1B4D-412E-894B-21B87F7CDC8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70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601F3D0-E24F-4A30-A3DE-40E8D67B326C}" type="datetimeFigureOut">
              <a:rPr kumimoji="1" lang="ja-JP" altLang="en-US" smtClean="0"/>
              <a:pPr/>
              <a:t>2017/1/10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コンピュータ概論</a:t>
            </a:r>
            <a:r>
              <a:rPr lang="en-US" altLang="ja-JP" dirty="0"/>
              <a:t>B</a:t>
            </a:r>
            <a:r>
              <a:rPr lang="ja-JP" altLang="en-US" dirty="0"/>
              <a:t>課題</a:t>
            </a:r>
            <a:br>
              <a:rPr lang="en-US" altLang="ja-JP" dirty="0"/>
            </a:br>
            <a:r>
              <a:rPr lang="en-US" altLang="ja-JP" dirty="0"/>
              <a:t>- PowerPoint -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005064"/>
            <a:ext cx="8062912" cy="1752600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数学科</a:t>
            </a:r>
            <a:endParaRPr lang="en-US" altLang="zh-CN" dirty="0"/>
          </a:p>
          <a:p>
            <a:r>
              <a:rPr lang="en-US" altLang="zh-CN" dirty="0"/>
              <a:t>9999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zh-CN" altLang="en-US" dirty="0"/>
              <a:t>栗野 俊一</a:t>
            </a:r>
            <a:endParaRPr lang="en-US" altLang="zh-CN" dirty="0"/>
          </a:p>
          <a:p>
            <a:r>
              <a:rPr lang="en-US" altLang="ja-JP" dirty="0"/>
              <a:t>2017/01/20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コンピュータ概論について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kumimoji="1" lang="ja-JP" altLang="en-US" sz="3000" kern="12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私にとっての「</a:t>
            </a:r>
            <a:r>
              <a:rPr kumimoji="1" lang="ja-JP" altLang="ja-JP" sz="3000" kern="12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>
                <a:solidFill>
                  <a:schemeClr val="tx1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」</a:t>
            </a:r>
            <a:endParaRPr kumimoji="1" lang="en-US" altLang="ja-JP" sz="3000" kern="1200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/>
              <a:t> 毎週、あの髭をみるのが楽しみだ</a:t>
            </a:r>
            <a:endParaRPr lang="en-US" altLang="ja-JP" dirty="0"/>
          </a:p>
          <a:p>
            <a:pPr lvl="2"/>
            <a:r>
              <a:rPr lang="ja-JP" altLang="en-US" dirty="0"/>
              <a:t>「一度、引っ張ったらどうなるか？」と予想するのが楽しい</a:t>
            </a:r>
            <a:endParaRPr lang="en-US" altLang="ja-JP" dirty="0"/>
          </a:p>
          <a:p>
            <a:pPr lvl="2"/>
            <a:r>
              <a:rPr lang="ja-JP" altLang="en-US" dirty="0"/>
              <a:t>今日いきなり、髭がそられているのを見た時はちょっとショックだった</a:t>
            </a:r>
            <a:endParaRPr lang="en-US" altLang="ja-JP" dirty="0"/>
          </a:p>
          <a:p>
            <a:pPr lvl="0"/>
            <a:r>
              <a:rPr lang="ja-JP" altLang="en-US" dirty="0"/>
              <a:t>「コンピュータ概論」で良かった事</a:t>
            </a:r>
            <a:endParaRPr lang="en-US" altLang="ja-JP" dirty="0"/>
          </a:p>
          <a:p>
            <a:pPr lvl="1"/>
            <a:r>
              <a:rPr lang="ja-JP" altLang="en-US" dirty="0"/>
              <a:t>講義中に気になる </a:t>
            </a:r>
            <a:r>
              <a:rPr lang="en-US" altLang="ja-JP" dirty="0"/>
              <a:t>YouTube </a:t>
            </a:r>
            <a:r>
              <a:rPr lang="ja-JP" altLang="en-US" dirty="0"/>
              <a:t>の動画がチェックできた</a:t>
            </a:r>
            <a:endParaRPr lang="en-US" altLang="ja-JP" dirty="0"/>
          </a:p>
          <a:p>
            <a:pPr lvl="2"/>
            <a:r>
              <a:rPr lang="ja-JP" altLang="en-US" dirty="0"/>
              <a:t>先生の声がうるさくって、動画の音がはっきりと聞けなかったのが玉に傷</a:t>
            </a:r>
            <a:endParaRPr lang="en-US" altLang="ja-JP" dirty="0"/>
          </a:p>
          <a:p>
            <a:pPr lvl="1"/>
            <a:r>
              <a:rPr lang="en-US" altLang="ja-JP" dirty="0"/>
              <a:t>Skype</a:t>
            </a:r>
            <a:r>
              <a:rPr lang="en-US" altLang="ja-JP" baseline="0" dirty="0"/>
              <a:t> </a:t>
            </a:r>
            <a:r>
              <a:rPr lang="ja-JP" altLang="en-US" baseline="0" dirty="0"/>
              <a:t>で、海外のペンパルとチャットできたのも嬉しかった</a:t>
            </a:r>
            <a:endParaRPr lang="en-US" altLang="ja-JP" dirty="0"/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1" lang="ja-JP" altLang="en-US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kumimoji="1" lang="ja-JP" altLang="ja-JP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」で良くなかった事</a:t>
            </a:r>
            <a:endParaRPr kumimoji="1" lang="en-US" altLang="ja-JP" sz="3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/>
              <a:t>講義中「しゃべるな」とうるさく注意された事</a:t>
            </a:r>
            <a:endParaRPr lang="en-US" altLang="ja-JP" dirty="0"/>
          </a:p>
          <a:p>
            <a:pPr lvl="2"/>
            <a:r>
              <a:rPr lang="ja-JP" altLang="en-US" dirty="0"/>
              <a:t>友達と楽しくやりたいのに、</a:t>
            </a:r>
            <a:r>
              <a:rPr lang="ja-JP" altLang="en-US" dirty="0" err="1"/>
              <a:t>うざく</a:t>
            </a:r>
            <a:r>
              <a:rPr lang="ja-JP" altLang="en-US" dirty="0"/>
              <a:t>感じた</a:t>
            </a:r>
            <a:endParaRPr lang="en-US" altLang="ja-JP" dirty="0"/>
          </a:p>
          <a:p>
            <a:pPr lvl="1"/>
            <a:r>
              <a:rPr lang="ja-JP" altLang="en-US" dirty="0"/>
              <a:t>毎回 </a:t>
            </a:r>
            <a:r>
              <a:rPr lang="ja-JP" altLang="en-US" baseline="0" dirty="0"/>
              <a:t> </a:t>
            </a:r>
            <a:r>
              <a:rPr lang="en-US" altLang="ja-JP" baseline="0" dirty="0"/>
              <a:t>Note-PC </a:t>
            </a:r>
            <a:r>
              <a:rPr lang="ja-JP" altLang="en-US" baseline="0" dirty="0"/>
              <a:t>をもってこさせられた事</a:t>
            </a:r>
            <a:endParaRPr lang="en-US" altLang="ja-JP" dirty="0"/>
          </a:p>
          <a:p>
            <a:pPr lvl="2"/>
            <a:r>
              <a:rPr lang="ja-JP" altLang="en-US" dirty="0"/>
              <a:t>小さくて軽いとはいえ、やはり面倒に思う</a:t>
            </a:r>
            <a:endParaRPr lang="en-US" altLang="ja-JP" dirty="0"/>
          </a:p>
          <a:p>
            <a:pPr lvl="2"/>
            <a:r>
              <a:rPr lang="ja-JP" altLang="en-US" dirty="0"/>
              <a:t>通学の途中で壊れたらと思うと怖かった</a:t>
            </a:r>
            <a:endParaRPr lang="en-US" altLang="ja-JP" dirty="0"/>
          </a:p>
          <a:p>
            <a:pPr lvl="0"/>
            <a:r>
              <a:rPr kumimoji="1" lang="ja-JP" altLang="en-US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「</a:t>
            </a:r>
            <a:r>
              <a:rPr kumimoji="1" lang="ja-JP" altLang="ja-JP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コンピュータ概論</a:t>
            </a:r>
            <a:r>
              <a:rPr kumimoji="1" lang="ja-JP" altLang="en-US" sz="3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」への要望</a:t>
            </a:r>
            <a:endParaRPr lang="en-US" altLang="ja-JP" dirty="0"/>
          </a:p>
          <a:p>
            <a:pPr lvl="1"/>
            <a:r>
              <a:rPr kumimoji="1" lang="en-US" altLang="ja-JP" dirty="0"/>
              <a:t>C </a:t>
            </a:r>
            <a:r>
              <a:rPr kumimoji="1" lang="ja-JP" altLang="en-US" dirty="0"/>
              <a:t>でもよいから単位よこせ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もちろん </a:t>
            </a:r>
            <a:r>
              <a:rPr kumimoji="1" lang="en-US" altLang="ja-JP" dirty="0"/>
              <a:t>S </a:t>
            </a:r>
            <a:r>
              <a:rPr kumimoji="1" lang="ja-JP" altLang="en-US" dirty="0"/>
              <a:t>ならなお良い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PowerPoint </a:t>
            </a:r>
            <a:r>
              <a:rPr kumimoji="1" lang="ja-JP" altLang="en-US" dirty="0"/>
              <a:t>の数式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4294967295"/>
          </p:nvPr>
        </p:nvSpPr>
        <p:spPr>
          <a:xfrm>
            <a:off x="457200" y="1882808"/>
            <a:ext cx="8229600" cy="1834224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　</a:t>
            </a:r>
            <a:r>
              <a:rPr kumimoji="1" lang="en-US" altLang="ja-JP" dirty="0" err="1"/>
              <a:t>TeXClip</a:t>
            </a:r>
            <a:r>
              <a:rPr kumimoji="1" lang="en-US" altLang="ja-JP" dirty="0"/>
              <a:t> </a:t>
            </a:r>
            <a:r>
              <a:rPr kumimoji="1" lang="ja-JP" altLang="en-US" dirty="0"/>
              <a:t>を利用して数式を張りこむ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自分の好きな数式をいれてみよう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pic>
        <p:nvPicPr>
          <p:cNvPr id="1026" name="Picture 2" descr="\begin{align*}&#10;\int_0^1 \frac{1}{\sqrt{1-x^2}} \, dx = \frac{\pi}{2}&#10;\end{align*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33251"/>
            <a:ext cx="344805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アニメーションの練習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9552" y="3284984"/>
            <a:ext cx="8229600" cy="1402176"/>
          </a:xfrm>
        </p:spPr>
        <p:txBody>
          <a:bodyPr/>
          <a:lstStyle/>
          <a:p>
            <a:r>
              <a:rPr lang="ja-JP" altLang="en-US" dirty="0"/>
              <a:t>強調・回転</a:t>
            </a:r>
            <a:endParaRPr kumimoji="1" lang="en-US" altLang="ja-JP" dirty="0"/>
          </a:p>
          <a:p>
            <a:pPr lvl="1"/>
            <a:r>
              <a:rPr lang="ja-JP" altLang="en-US" dirty="0"/>
              <a:t>クリックすると回転する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609600" y="2035208"/>
            <a:ext cx="8229600" cy="118615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1" lang="ja-JP" alt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開始・スライドイン</a:t>
            </a:r>
            <a:endParaRPr kumimoji="1" lang="en-US" altLang="ja-JP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r>
              <a:rPr kumimoji="1" lang="ja-JP" altLang="en-US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開始と同時にスライドしながら入ってくる</a:t>
            </a:r>
            <a:endParaRPr kumimoji="1" lang="en-US" altLang="ja-JP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1" lang="en-US" altLang="ja-JP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467544" y="4725144"/>
            <a:ext cx="8229600" cy="165618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ja-JP" altLang="en-US" sz="3000" dirty="0"/>
              <a:t>終了・スライドアウト</a:t>
            </a:r>
            <a:endParaRPr lang="en-US" altLang="ja-JP" sz="3000" dirty="0"/>
          </a:p>
          <a:p>
            <a:pPr marL="905256" lvl="1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kumimoji="1" lang="en-US" altLang="ja-JP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1" lang="ja-JP" altLang="en-US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表示の終了と同時に外に出てしまう</a:t>
            </a:r>
            <a:endParaRPr kumimoji="1" lang="en-US" altLang="ja-JP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tabLst/>
              <a:defRPr/>
            </a:pPr>
            <a:endParaRPr kumimoji="1" lang="en-US" altLang="ja-JP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95000"/>
              <a:buFont typeface="Verdana"/>
              <a:buChar char="›"/>
              <a:tabLst/>
              <a:defRPr/>
            </a:pPr>
            <a:endParaRPr kumimoji="1" lang="en-US" altLang="ja-JP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1" lang="en-US" altLang="ja-JP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263</Words>
  <Application>Microsoft Office PowerPoint</Application>
  <PresentationFormat>画面に合わせる (4:3)</PresentationFormat>
  <Paragraphs>46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4" baseType="lpstr">
      <vt:lpstr>HGｺﾞｼｯｸM</vt:lpstr>
      <vt:lpstr>ＭＳ Ｐゴシック</vt:lpstr>
      <vt:lpstr>ＭＳ ゴシック</vt:lpstr>
      <vt:lpstr>幼圆</vt:lpstr>
      <vt:lpstr>Arial</vt:lpstr>
      <vt:lpstr>Calibri</vt:lpstr>
      <vt:lpstr>Century Gothic</vt:lpstr>
      <vt:lpstr>Verdana</vt:lpstr>
      <vt:lpstr>Wingdings 2</vt:lpstr>
      <vt:lpstr>ネオン</vt:lpstr>
      <vt:lpstr>コンピュータ概論B課題 - PowerPoint -</vt:lpstr>
      <vt:lpstr>コンピュータ概論について</vt:lpstr>
      <vt:lpstr>PowerPoint の数式</vt:lpstr>
      <vt:lpstr>アニメーションの練習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OHP の作り方</dc:title>
  <dc:creator>pc</dc:creator>
  <cp:lastModifiedBy>クリノシュンイチ</cp:lastModifiedBy>
  <cp:revision>22</cp:revision>
  <dcterms:created xsi:type="dcterms:W3CDTF">2010-12-07T00:45:18Z</dcterms:created>
  <dcterms:modified xsi:type="dcterms:W3CDTF">2017-01-10T00:07:35Z</dcterms:modified>
</cp:coreProperties>
</file>