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31" autoAdjust="0"/>
  </p:normalViewPr>
  <p:slideViewPr>
    <p:cSldViewPr>
      <p:cViewPr varScale="1">
        <p:scale>
          <a:sx n="62" d="100"/>
          <a:sy n="62" d="100"/>
        </p:scale>
        <p:origin x="95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9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88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3258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96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9795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2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650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0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02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2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36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27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3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89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39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28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2020/1/14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スライドの作り方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数学科 栗野 俊一</a:t>
            </a:r>
            <a:endParaRPr lang="en-US" altLang="zh-CN" dirty="0"/>
          </a:p>
          <a:p>
            <a:r>
              <a:rPr lang="en-US" altLang="ja-JP" dirty="0"/>
              <a:t>2020/01/14 </a:t>
            </a:r>
            <a:r>
              <a:rPr lang="ja-JP" altLang="en-US" dirty="0"/>
              <a:t>吉開・栗野ゼミ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背景 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1259632" y="1340768"/>
            <a:ext cx="7632848" cy="5400600"/>
          </a:xfrm>
        </p:spPr>
        <p:txBody>
          <a:bodyPr>
            <a:noAutofit/>
          </a:bodyPr>
          <a:lstStyle/>
          <a:p>
            <a:r>
              <a:rPr lang="ja-JP" altLang="en-US" sz="1400" dirty="0"/>
              <a:t>吉開・栗野ゼミの特性</a:t>
            </a:r>
            <a:endParaRPr lang="en-US" altLang="ja-JP" sz="1400" dirty="0"/>
          </a:p>
          <a:p>
            <a:pPr lvl="1"/>
            <a:r>
              <a:rPr lang="ja-JP" altLang="en-US" sz="1400" dirty="0"/>
              <a:t>「知識を学ぶ」だけでなく、「手に技術を持つ」という目標を持つ</a:t>
            </a:r>
            <a:endParaRPr lang="en-US" altLang="ja-JP" sz="1400" dirty="0"/>
          </a:p>
          <a:p>
            <a:pPr lvl="2"/>
            <a:r>
              <a:rPr lang="ja-JP" altLang="en-US" dirty="0"/>
              <a:t>ゼミを通して、様々な体験と技術を習得</a:t>
            </a:r>
            <a:endParaRPr lang="en-US" altLang="ja-JP" dirty="0"/>
          </a:p>
          <a:p>
            <a:pPr lvl="2"/>
            <a:r>
              <a:rPr lang="ja-JP" altLang="en-US" dirty="0"/>
              <a:t>就職後に役立つ技術を意識的に取り上げる</a:t>
            </a:r>
            <a:endParaRPr lang="en-US" altLang="ja-JP" dirty="0"/>
          </a:p>
          <a:p>
            <a:pPr lvl="0"/>
            <a:r>
              <a:rPr lang="ja-JP" altLang="en-US" sz="1400" dirty="0"/>
              <a:t>プレゼンテーション技術</a:t>
            </a:r>
            <a:endParaRPr lang="en-US" altLang="ja-JP" sz="1400" dirty="0"/>
          </a:p>
          <a:p>
            <a:pPr lvl="1"/>
            <a:r>
              <a:rPr lang="ja-JP" altLang="en-US" sz="1400" dirty="0"/>
              <a:t>自分の主張を他人に上手に提示し、説得する技術</a:t>
            </a:r>
            <a:endParaRPr lang="en-US" altLang="ja-JP" sz="1400" dirty="0"/>
          </a:p>
          <a:p>
            <a:pPr lvl="2"/>
            <a:r>
              <a:rPr lang="ja-JP" altLang="en-US" dirty="0"/>
              <a:t>卒業発表は、ゼミの最終イベントとして重要</a:t>
            </a:r>
            <a:endParaRPr lang="en-US" altLang="ja-JP" dirty="0"/>
          </a:p>
          <a:p>
            <a:pPr lvl="2"/>
            <a:r>
              <a:rPr lang="ja-JP" altLang="en-US" dirty="0"/>
              <a:t>卒業後も会社内での「発表」は必須技術</a:t>
            </a:r>
            <a:endParaRPr lang="en-US" altLang="ja-JP" dirty="0"/>
          </a:p>
          <a:p>
            <a:pPr lvl="1"/>
            <a:r>
              <a:rPr lang="ja-JP" altLang="en-US" sz="1400" dirty="0"/>
              <a:t>吉開・栗野ゼミでの獲得目標技術の一つ</a:t>
            </a:r>
            <a:endParaRPr lang="en-US" altLang="ja-JP" sz="1400" dirty="0"/>
          </a:p>
          <a:p>
            <a:pPr lvl="0"/>
            <a:r>
              <a:rPr lang="ja-JP" altLang="en-US" sz="1400" dirty="0"/>
              <a:t>プレゼンテーションの要素</a:t>
            </a:r>
            <a:endParaRPr lang="en-US" altLang="ja-JP" sz="1400" dirty="0"/>
          </a:p>
          <a:p>
            <a:pPr lvl="1"/>
            <a:r>
              <a:rPr lang="ja-JP" altLang="en-US" sz="1400" dirty="0"/>
              <a:t>コンテンツ</a:t>
            </a:r>
            <a:r>
              <a:rPr lang="en-US" altLang="ja-JP" sz="1400" dirty="0"/>
              <a:t>(</a:t>
            </a:r>
            <a:r>
              <a:rPr lang="ja-JP" altLang="en-US" sz="1400" dirty="0"/>
              <a:t>内容</a:t>
            </a:r>
            <a:r>
              <a:rPr lang="en-US" altLang="ja-JP" sz="1400" dirty="0"/>
              <a:t>)</a:t>
            </a:r>
          </a:p>
          <a:p>
            <a:pPr lvl="2"/>
            <a:r>
              <a:rPr lang="ja-JP" altLang="en-US" dirty="0"/>
              <a:t>もちろん、これが一番大事だが、今回はこれには触れない</a:t>
            </a:r>
            <a:endParaRPr lang="en-US" altLang="ja-JP" dirty="0"/>
          </a:p>
          <a:p>
            <a:pPr lvl="1"/>
            <a:r>
              <a:rPr lang="ja-JP" altLang="en-US" sz="1400" dirty="0"/>
              <a:t> 発表資料</a:t>
            </a:r>
            <a:endParaRPr lang="en-US" altLang="ja-JP" sz="1400" dirty="0"/>
          </a:p>
          <a:p>
            <a:pPr lvl="2"/>
            <a:r>
              <a:rPr lang="ja-JP" altLang="en-US" dirty="0"/>
              <a:t>資料にはスライドとレジュメがある </a:t>
            </a:r>
            <a:r>
              <a:rPr lang="en-US" altLang="ja-JP" dirty="0"/>
              <a:t>:</a:t>
            </a:r>
            <a:r>
              <a:rPr lang="ja-JP" altLang="en-US" dirty="0"/>
              <a:t>スライドの作成方法が今回の話題</a:t>
            </a:r>
            <a:endParaRPr lang="en-US" altLang="ja-JP" dirty="0"/>
          </a:p>
          <a:p>
            <a:pPr lvl="1"/>
            <a:r>
              <a:rPr lang="ja-JP" altLang="en-US" sz="1400" dirty="0"/>
              <a:t>説明</a:t>
            </a:r>
            <a:endParaRPr lang="en-US" altLang="ja-JP" sz="1400" dirty="0"/>
          </a:p>
          <a:p>
            <a:pPr lvl="2"/>
            <a:r>
              <a:rPr lang="ja-JP" altLang="en-US" dirty="0"/>
              <a:t>発表の説明も重要だが、これも今回は対象外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PowerPoint </a:t>
            </a:r>
            <a:r>
              <a:rPr kumimoji="1" lang="ja-JP" altLang="en-US" dirty="0"/>
              <a:t>の数式</a:t>
            </a:r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kumimoji="1" lang="en-US" altLang="ja-JP" dirty="0" err="1"/>
              <a:t>TeXClip</a:t>
            </a:r>
            <a:r>
              <a:rPr kumimoji="1" lang="ja-JP" altLang="en-US" dirty="0"/>
              <a:t> で数式から図を作って貼り付ける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数式の表現には </a:t>
            </a:r>
            <a:r>
              <a:rPr kumimoji="1" lang="en-US" altLang="ja-JP" dirty="0" err="1"/>
              <a:t>TeX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を使う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pic>
        <p:nvPicPr>
          <p:cNvPr id="5" name="Picture 4" descr="\begin{align*}&#10;\int_0^1 \frac{1}{\sqrt{1-x^2}} \, dx = \frac{\pi}{2}&#10;\end{align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84984"/>
            <a:ext cx="34480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アニメーションの例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/>
              <a:t>アニメーションの手順</a:t>
            </a:r>
            <a:endParaRPr kumimoji="1" lang="en-US" altLang="ja-JP" sz="2400" dirty="0"/>
          </a:p>
          <a:p>
            <a:pPr lvl="1"/>
            <a:r>
              <a:rPr lang="ja-JP" altLang="en-US" sz="2000" dirty="0"/>
              <a:t>アニメーションしたスライドを選ぶ</a:t>
            </a:r>
            <a:endParaRPr lang="en-US" altLang="ja-JP" sz="2000" dirty="0"/>
          </a:p>
          <a:p>
            <a:pPr lvl="1"/>
            <a:r>
              <a:rPr lang="ja-JP" altLang="en-US" sz="2000" dirty="0"/>
              <a:t>設定したいプレースホルダを選択</a:t>
            </a:r>
            <a:endParaRPr lang="en-US" altLang="ja-JP" sz="2000" dirty="0"/>
          </a:p>
          <a:p>
            <a:pPr lvl="1"/>
            <a:r>
              <a:rPr lang="ja-JP" altLang="en-US" sz="2000" dirty="0"/>
              <a:t>「アニメーション」タブ＞「アニメーション設定」</a:t>
            </a:r>
            <a:endParaRPr lang="en-US" altLang="ja-JP" sz="2000" dirty="0"/>
          </a:p>
          <a:p>
            <a:pPr lvl="1"/>
            <a:r>
              <a:rPr lang="ja-JP" altLang="en-US" sz="2000" dirty="0"/>
              <a:t>「効果の追加」から「開始」＞「その他」＞「スライドイン」</a:t>
            </a:r>
            <a:endParaRPr lang="en-US" altLang="ja-JP" sz="2000" dirty="0"/>
          </a:p>
          <a:p>
            <a:r>
              <a:rPr lang="ja-JP" altLang="en-US" sz="2400" dirty="0"/>
              <a:t>確認の方法</a:t>
            </a:r>
            <a:endParaRPr lang="en-US" altLang="ja-JP" sz="2400" dirty="0"/>
          </a:p>
          <a:p>
            <a:pPr lvl="1"/>
            <a:r>
              <a:rPr lang="ja-JP" altLang="en-US" sz="2000" dirty="0"/>
              <a:t>「再生」を押すと、効果が表示される</a:t>
            </a:r>
            <a:endParaRPr lang="en-US" altLang="ja-JP" sz="2000" dirty="0"/>
          </a:p>
          <a:p>
            <a:pPr lvl="1"/>
            <a:endParaRPr lang="en-US" altLang="ja-JP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243</Words>
  <Application>Microsoft Office PowerPoint</Application>
  <PresentationFormat>画面に合わせる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ウィスプ</vt:lpstr>
      <vt:lpstr>スライドの作り方</vt:lpstr>
      <vt:lpstr>背景 </vt:lpstr>
      <vt:lpstr>PowerPoint の数式</vt:lpstr>
      <vt:lpstr>アニメーションの例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クリノシュンイチ</cp:lastModifiedBy>
  <cp:revision>17</cp:revision>
  <dcterms:created xsi:type="dcterms:W3CDTF">2010-12-07T00:45:18Z</dcterms:created>
  <dcterms:modified xsi:type="dcterms:W3CDTF">2020-01-13T21:50:53Z</dcterms:modified>
</cp:coreProperties>
</file>