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9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9" autoAdjust="0"/>
    <p:restoredTop sz="86331" autoAdjust="0"/>
  </p:normalViewPr>
  <p:slideViewPr>
    <p:cSldViewPr>
      <p:cViewPr varScale="1">
        <p:scale>
          <a:sx n="57" d="100"/>
          <a:sy n="57" d="100"/>
        </p:scale>
        <p:origin x="828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82950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8888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532589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09638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997956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17420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6502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0604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025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724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361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2020/12/8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270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2020/12/8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5934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2020/12/8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3899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396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1F3D0-E24F-4A30-A3DE-40E8D67B326C}" type="datetimeFigureOut">
              <a:rPr kumimoji="1" lang="ja-JP" altLang="en-US" smtClean="0"/>
              <a:pPr/>
              <a:t>2020/12/8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2281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1F3D0-E24F-4A30-A3DE-40E8D67B326C}" type="datetimeFigureOut">
              <a:rPr kumimoji="1" lang="ja-JP" altLang="en-US" smtClean="0"/>
              <a:pPr/>
              <a:t>2020/12/8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60F356E-1907-4EFF-A9EA-26FA5E52DEC1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124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  <p:sldLayoutId id="2147483801" r:id="rId12"/>
    <p:sldLayoutId id="2147483802" r:id="rId13"/>
    <p:sldLayoutId id="2147483803" r:id="rId14"/>
    <p:sldLayoutId id="2147483804" r:id="rId15"/>
    <p:sldLayoutId id="2147483805" r:id="rId16"/>
  </p:sldLayoutIdLst>
  <p:txStyles>
    <p:titleStyle>
      <a:lvl1pPr algn="l" defTabSz="457200" rtl="0" eaLnBrk="1" latinLnBrk="0" hangingPunct="1">
        <a:spcBef>
          <a:spcPct val="0"/>
        </a:spcBef>
        <a:buNone/>
        <a:defRPr kumimoji="1"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kumimoji="1"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/>
              <a:t>スライドの作り方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CN" altLang="en-US" dirty="0"/>
              <a:t>数学科 栗野 俊一</a:t>
            </a:r>
            <a:endParaRPr lang="en-US" altLang="zh-CN" dirty="0"/>
          </a:p>
          <a:p>
            <a:r>
              <a:rPr lang="en-US" altLang="ja-JP"/>
              <a:t>2020/12/08</a:t>
            </a:r>
            <a:r>
              <a:rPr lang="ja-JP" altLang="en-US"/>
              <a:t>栗野</a:t>
            </a:r>
            <a:r>
              <a:rPr lang="ja-JP" altLang="en-US" dirty="0"/>
              <a:t>・吉開ゼミ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背景 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idx="1"/>
          </p:nvPr>
        </p:nvSpPr>
        <p:spPr>
          <a:xfrm>
            <a:off x="1259632" y="1340768"/>
            <a:ext cx="7632848" cy="5400600"/>
          </a:xfrm>
        </p:spPr>
        <p:txBody>
          <a:bodyPr>
            <a:noAutofit/>
          </a:bodyPr>
          <a:lstStyle/>
          <a:p>
            <a:r>
              <a:rPr lang="ja-JP" altLang="en-US" sz="1400" dirty="0"/>
              <a:t>吉開・栗野ゼミの特性</a:t>
            </a:r>
            <a:endParaRPr lang="en-US" altLang="ja-JP" sz="1400" dirty="0"/>
          </a:p>
          <a:p>
            <a:pPr lvl="1"/>
            <a:r>
              <a:rPr lang="ja-JP" altLang="en-US" sz="1400" dirty="0"/>
              <a:t>「知識を学ぶ」だけでなく、「手に技術を持つ」という目標を持つ</a:t>
            </a:r>
            <a:endParaRPr lang="en-US" altLang="ja-JP" sz="1400" dirty="0"/>
          </a:p>
          <a:p>
            <a:pPr lvl="2"/>
            <a:r>
              <a:rPr lang="ja-JP" altLang="en-US" dirty="0"/>
              <a:t>ゼミを通して、様々な体験と技術を習得</a:t>
            </a:r>
            <a:endParaRPr lang="en-US" altLang="ja-JP" dirty="0"/>
          </a:p>
          <a:p>
            <a:pPr lvl="2"/>
            <a:r>
              <a:rPr lang="ja-JP" altLang="en-US" dirty="0"/>
              <a:t>就職後に役立つ技術を意識的に取り上げる</a:t>
            </a:r>
            <a:endParaRPr lang="en-US" altLang="ja-JP" dirty="0"/>
          </a:p>
          <a:p>
            <a:pPr lvl="0"/>
            <a:r>
              <a:rPr lang="ja-JP" altLang="en-US" sz="1400" dirty="0"/>
              <a:t>プレゼンテーション技術</a:t>
            </a:r>
            <a:endParaRPr lang="en-US" altLang="ja-JP" sz="1400" dirty="0"/>
          </a:p>
          <a:p>
            <a:pPr lvl="1"/>
            <a:r>
              <a:rPr lang="ja-JP" altLang="en-US" sz="1400" dirty="0"/>
              <a:t>自分の主張を他人に上手に提示し、説得する技術</a:t>
            </a:r>
            <a:endParaRPr lang="en-US" altLang="ja-JP" sz="1400" dirty="0"/>
          </a:p>
          <a:p>
            <a:pPr lvl="2"/>
            <a:r>
              <a:rPr lang="ja-JP" altLang="en-US" dirty="0"/>
              <a:t>卒業発表は、ゼミの最終イベントとして重要</a:t>
            </a:r>
            <a:endParaRPr lang="en-US" altLang="ja-JP" dirty="0"/>
          </a:p>
          <a:p>
            <a:pPr lvl="2"/>
            <a:r>
              <a:rPr lang="ja-JP" altLang="en-US" dirty="0"/>
              <a:t>卒業後も会社内での「発表」は必須技術</a:t>
            </a:r>
            <a:endParaRPr lang="en-US" altLang="ja-JP" dirty="0"/>
          </a:p>
          <a:p>
            <a:pPr lvl="1"/>
            <a:r>
              <a:rPr lang="ja-JP" altLang="en-US" sz="1400" dirty="0"/>
              <a:t>吉開・栗野ゼミでの獲得目標技術の一つ</a:t>
            </a:r>
            <a:endParaRPr lang="en-US" altLang="ja-JP" sz="1400" dirty="0"/>
          </a:p>
          <a:p>
            <a:pPr lvl="0"/>
            <a:r>
              <a:rPr lang="ja-JP" altLang="en-US" sz="1400" dirty="0"/>
              <a:t>プレゼンテーションの要素</a:t>
            </a:r>
            <a:endParaRPr lang="en-US" altLang="ja-JP" sz="1400" dirty="0"/>
          </a:p>
          <a:p>
            <a:pPr lvl="1"/>
            <a:r>
              <a:rPr lang="ja-JP" altLang="en-US" sz="1400" dirty="0"/>
              <a:t>コンテンツ</a:t>
            </a:r>
            <a:r>
              <a:rPr lang="en-US" altLang="ja-JP" sz="1400" dirty="0"/>
              <a:t>(</a:t>
            </a:r>
            <a:r>
              <a:rPr lang="ja-JP" altLang="en-US" sz="1400" dirty="0"/>
              <a:t>内容</a:t>
            </a:r>
            <a:r>
              <a:rPr lang="en-US" altLang="ja-JP" sz="1400" dirty="0"/>
              <a:t>)</a:t>
            </a:r>
          </a:p>
          <a:p>
            <a:pPr lvl="2"/>
            <a:r>
              <a:rPr lang="ja-JP" altLang="en-US" dirty="0"/>
              <a:t>もちろん、これが一番大事だが、今回はこれには触れない</a:t>
            </a:r>
            <a:endParaRPr lang="en-US" altLang="ja-JP" dirty="0"/>
          </a:p>
          <a:p>
            <a:pPr lvl="1"/>
            <a:r>
              <a:rPr lang="ja-JP" altLang="en-US" sz="1400" dirty="0"/>
              <a:t> 発表資料</a:t>
            </a:r>
            <a:endParaRPr lang="en-US" altLang="ja-JP" sz="1400" dirty="0"/>
          </a:p>
          <a:p>
            <a:pPr lvl="2"/>
            <a:r>
              <a:rPr lang="ja-JP" altLang="en-US" dirty="0"/>
              <a:t>資料にはスライドとレジュメがある </a:t>
            </a:r>
            <a:r>
              <a:rPr lang="en-US" altLang="ja-JP" dirty="0"/>
              <a:t>:</a:t>
            </a:r>
            <a:r>
              <a:rPr lang="ja-JP" altLang="en-US" dirty="0"/>
              <a:t>スライドの作成方法が今回の話題</a:t>
            </a:r>
            <a:endParaRPr lang="en-US" altLang="ja-JP" dirty="0"/>
          </a:p>
          <a:p>
            <a:pPr lvl="1"/>
            <a:r>
              <a:rPr lang="ja-JP" altLang="en-US" sz="1400" dirty="0"/>
              <a:t>説明</a:t>
            </a:r>
            <a:endParaRPr lang="en-US" altLang="ja-JP" sz="1400" dirty="0"/>
          </a:p>
          <a:p>
            <a:pPr lvl="2"/>
            <a:r>
              <a:rPr lang="ja-JP" altLang="en-US" dirty="0"/>
              <a:t>発表の説明も重要だが、これも今回は対象外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PowerPoint </a:t>
            </a:r>
            <a:r>
              <a:rPr kumimoji="1" lang="ja-JP" altLang="en-US" dirty="0"/>
              <a:t>の数式</a:t>
            </a:r>
          </a:p>
        </p:txBody>
      </p:sp>
      <p:sp>
        <p:nvSpPr>
          <p:cNvPr id="2" name="テキスト プレースホルダー 1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kumimoji="1" lang="en-US" altLang="ja-JP" dirty="0" err="1"/>
              <a:t>TeXClip</a:t>
            </a:r>
            <a:r>
              <a:rPr kumimoji="1" lang="ja-JP" altLang="en-US" dirty="0"/>
              <a:t> で数式から図を作って貼り付ける</a:t>
            </a:r>
            <a:endParaRPr kumimoji="1" lang="en-US" altLang="ja-JP" dirty="0"/>
          </a:p>
          <a:p>
            <a:pPr lvl="1"/>
            <a:r>
              <a:rPr kumimoji="1" lang="ja-JP" altLang="en-US" dirty="0"/>
              <a:t>数式の表現には </a:t>
            </a:r>
            <a:r>
              <a:rPr kumimoji="1" lang="en-US" altLang="ja-JP" dirty="0" err="1"/>
              <a:t>TeX</a:t>
            </a:r>
            <a:r>
              <a:rPr kumimoji="1" lang="en-US" altLang="ja-JP" dirty="0"/>
              <a:t> </a:t>
            </a:r>
            <a:r>
              <a:rPr kumimoji="1" lang="ja-JP" altLang="en-US" dirty="0"/>
              <a:t>を使う</a:t>
            </a:r>
            <a:endParaRPr kumimoji="1" lang="en-US" altLang="ja-JP" dirty="0"/>
          </a:p>
          <a:p>
            <a:pPr lvl="1"/>
            <a:endParaRPr kumimoji="1" lang="ja-JP" altLang="en-US" dirty="0"/>
          </a:p>
        </p:txBody>
      </p:sp>
      <p:pic>
        <p:nvPicPr>
          <p:cNvPr id="5" name="Picture 4" descr="\begin{align*}&#10;\int_0^1 \frac{1}{\sqrt{1-x^2}} \, dx = \frac{\pi}{2}&#10;\end{align*}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3284984"/>
            <a:ext cx="3448050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アニメーションの例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sz="2400" dirty="0"/>
              <a:t>アニメーションの手順</a:t>
            </a:r>
            <a:endParaRPr kumimoji="1" lang="en-US" altLang="ja-JP" sz="2400" dirty="0"/>
          </a:p>
          <a:p>
            <a:pPr lvl="1"/>
            <a:r>
              <a:rPr lang="ja-JP" altLang="en-US" sz="2000" dirty="0"/>
              <a:t>アニメーションしたスライドを選ぶ</a:t>
            </a:r>
            <a:endParaRPr lang="en-US" altLang="ja-JP" sz="2000" dirty="0"/>
          </a:p>
          <a:p>
            <a:pPr lvl="1"/>
            <a:r>
              <a:rPr lang="ja-JP" altLang="en-US" sz="2000" dirty="0"/>
              <a:t>設定したいプレースホルダを選択</a:t>
            </a:r>
            <a:endParaRPr lang="en-US" altLang="ja-JP" sz="2000" dirty="0"/>
          </a:p>
          <a:p>
            <a:pPr lvl="1"/>
            <a:r>
              <a:rPr lang="ja-JP" altLang="en-US" sz="2000" dirty="0"/>
              <a:t>「アニメーション」タブ＞「アニメーション設定」</a:t>
            </a:r>
            <a:endParaRPr lang="en-US" altLang="ja-JP" sz="2000" dirty="0"/>
          </a:p>
          <a:p>
            <a:pPr lvl="1"/>
            <a:r>
              <a:rPr lang="ja-JP" altLang="en-US" sz="2000" dirty="0"/>
              <a:t>「効果の追加」から「開始」＞「その他」＞「スライドイン」</a:t>
            </a:r>
            <a:endParaRPr lang="en-US" altLang="ja-JP" sz="2000" dirty="0"/>
          </a:p>
          <a:p>
            <a:r>
              <a:rPr lang="ja-JP" altLang="en-US" sz="2400" dirty="0"/>
              <a:t>確認の方法</a:t>
            </a:r>
            <a:endParaRPr lang="en-US" altLang="ja-JP" sz="2400" dirty="0"/>
          </a:p>
          <a:p>
            <a:pPr lvl="1"/>
            <a:r>
              <a:rPr lang="ja-JP" altLang="en-US" sz="2000" dirty="0"/>
              <a:t>「再生」を押すと、効果が表示される</a:t>
            </a:r>
            <a:endParaRPr lang="en-US" altLang="ja-JP" sz="2000" dirty="0"/>
          </a:p>
          <a:p>
            <a:pPr lvl="1"/>
            <a:endParaRPr lang="en-US" altLang="ja-JP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theme/theme1.xml><?xml version="1.0" encoding="utf-8"?>
<a:theme xmlns:a="http://schemas.openxmlformats.org/drawingml/2006/main" name="ウィスプ">
  <a:themeElements>
    <a:clrScheme name="ウィスプ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ウィスプ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ウィスプ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101</TotalTime>
  <Words>243</Words>
  <Application>Microsoft Office PowerPoint</Application>
  <PresentationFormat>画面に合わせる (4:3)</PresentationFormat>
  <Paragraphs>31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ウィスプ</vt:lpstr>
      <vt:lpstr>スライドの作り方</vt:lpstr>
      <vt:lpstr>背景 </vt:lpstr>
      <vt:lpstr>PowerPoint の数式</vt:lpstr>
      <vt:lpstr>アニメーションの例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OHP の作り方</dc:title>
  <dc:creator>pc</dc:creator>
  <cp:lastModifiedBy>スウガクテスト</cp:lastModifiedBy>
  <cp:revision>18</cp:revision>
  <dcterms:created xsi:type="dcterms:W3CDTF">2010-12-07T00:45:18Z</dcterms:created>
  <dcterms:modified xsi:type="dcterms:W3CDTF">2020-12-07T22:13:02Z</dcterms:modified>
</cp:coreProperties>
</file>