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95" autoAdjust="0"/>
    <p:restoredTop sz="86404" autoAdjust="0"/>
  </p:normalViewPr>
  <p:slideViewPr>
    <p:cSldViewPr>
      <p:cViewPr varScale="1">
        <p:scale>
          <a:sx n="62" d="100"/>
          <a:sy n="62" d="100"/>
        </p:scale>
        <p:origin x="954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3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283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C4D187-CAA4-47E8-A12D-076F7868EC74}" type="datetimeFigureOut">
              <a:rPr kumimoji="1" lang="ja-JP" altLang="en-US" smtClean="0"/>
              <a:t>2021/11/29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BC8E7F-1B4D-412E-894B-21B87F7CDC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64944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何時ものように、学生番号と名前を変更しよう</a:t>
            </a:r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BC8E7F-1B4D-412E-894B-21B87F7CDC8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42162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箇条書きの練習</a:t>
            </a:r>
            <a:endParaRPr kumimoji="1" lang="en-US" altLang="ja-JP" dirty="0"/>
          </a:p>
          <a:p>
            <a:r>
              <a:rPr kumimoji="1" lang="ja-JP" altLang="en-US" dirty="0"/>
              <a:t>自分の感想を述べてみよう</a:t>
            </a:r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BC8E7F-1B4D-412E-894B-21B87F7CDC8E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14633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数式の挿入</a:t>
            </a:r>
            <a:endParaRPr kumimoji="1" lang="en-US" altLang="ja-JP" dirty="0"/>
          </a:p>
          <a:p>
            <a:r>
              <a:rPr kumimoji="1" lang="en-US" altLang="ja-JP" dirty="0" err="1"/>
              <a:t>TeXClip</a:t>
            </a:r>
            <a:r>
              <a:rPr kumimoji="1" lang="ja-JP" altLang="en-US" dirty="0"/>
              <a:t> を使えば、簡単に</a:t>
            </a:r>
            <a:r>
              <a:rPr kumimoji="1" lang="ja-JP" altLang="en-US" dirty="0" err="1"/>
              <a:t>し</a:t>
            </a:r>
            <a:r>
              <a:rPr kumimoji="1" lang="ja-JP" altLang="en-US" dirty="0"/>
              <a:t>式の図が作成できる</a:t>
            </a:r>
            <a:endParaRPr kumimoji="1" lang="en-US" altLang="ja-JP" dirty="0"/>
          </a:p>
          <a:p>
            <a:r>
              <a:rPr kumimoji="1" lang="ja-JP" altLang="en-US" dirty="0"/>
              <a:t>但し、</a:t>
            </a:r>
            <a:r>
              <a:rPr kumimoji="1" lang="en-US" altLang="ja-JP" dirty="0" err="1"/>
              <a:t>TeX</a:t>
            </a:r>
            <a:r>
              <a:rPr kumimoji="1" lang="ja-JP" altLang="en-US" dirty="0"/>
              <a:t>　か </a:t>
            </a:r>
            <a:r>
              <a:rPr kumimoji="1" lang="en-US" altLang="ja-JP" dirty="0"/>
              <a:t>Mathematica </a:t>
            </a:r>
            <a:r>
              <a:rPr kumimoji="1" lang="ja-JP" altLang="en-US" dirty="0"/>
              <a:t>の知識を使う</a:t>
            </a:r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BC8E7F-1B4D-412E-894B-21B87F7CDC8E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77682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二等辺三角形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タイトル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/>
              <a:t>マスタ サブタイトルの書式設定</a:t>
            </a:r>
            <a:endParaRPr kumimoji="0" lang="en-US"/>
          </a:p>
        </p:txBody>
      </p:sp>
      <p:sp>
        <p:nvSpPr>
          <p:cNvPr id="28" name="日付プレースホルダ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8601F3D0-E24F-4A30-A3DE-40E8D67B326C}" type="datetimeFigureOut">
              <a:rPr kumimoji="1" lang="ja-JP" altLang="en-US" smtClean="0"/>
              <a:pPr/>
              <a:t>2021/11/29</a:t>
            </a:fld>
            <a:endParaRPr kumimoji="1" lang="ja-JP" altLang="en-US"/>
          </a:p>
        </p:txBody>
      </p:sp>
      <p:sp>
        <p:nvSpPr>
          <p:cNvPr id="17" name="フッター プレースホルダ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29" name="スライド番号プレースホルダ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2021/11/29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2021/11/29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2021/11/29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角三角形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二等辺三角形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2021/11/29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cxnSp>
        <p:nvCxnSpPr>
          <p:cNvPr id="11" name="直線コネクタ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/>
              <a:t>マスタ テキストの書式設定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2021/11/29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/>
              <a:t>マスタ テキストの書式設定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/>
              <a:t>マスタ テキストの書式設定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2021/11/29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2021/11/29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2021/11/29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8601F3D0-E24F-4A30-A3DE-40E8D67B326C}" type="datetimeFigureOut">
              <a:rPr kumimoji="1" lang="ja-JP" altLang="en-US" smtClean="0"/>
              <a:pPr/>
              <a:t>2021/11/29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/>
              <a:t>アイコンをクリックして図を追加</a:t>
            </a:r>
            <a:endParaRPr kumimoji="0" 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8601F3D0-E24F-4A30-A3DE-40E8D67B326C}" type="datetimeFigureOut">
              <a:rPr kumimoji="1" lang="ja-JP" altLang="en-US" smtClean="0"/>
              <a:pPr/>
              <a:t>2021/11/29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直角三角形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直線コネクタ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タイトル プレースホルダ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13" name="テキスト プレースホルダ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ja-JP" altLang="en-US"/>
              <a:t>マスタ テキストの書式設定</a:t>
            </a:r>
          </a:p>
          <a:p>
            <a:pPr lvl="1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2 </a:t>
            </a:r>
            <a:r>
              <a:rPr kumimoji="0" lang="ja-JP" altLang="en-US"/>
              <a:t>レベル</a:t>
            </a:r>
          </a:p>
          <a:p>
            <a:pPr lvl="2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3 </a:t>
            </a:r>
            <a:r>
              <a:rPr kumimoji="0" lang="ja-JP" altLang="en-US"/>
              <a:t>レベル</a:t>
            </a:r>
          </a:p>
          <a:p>
            <a:pPr lvl="3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4 </a:t>
            </a:r>
            <a:r>
              <a:rPr kumimoji="0" lang="ja-JP" altLang="en-US"/>
              <a:t>レベル</a:t>
            </a:r>
          </a:p>
          <a:p>
            <a:pPr lvl="4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5 </a:t>
            </a:r>
            <a:r>
              <a:rPr kumimoji="0" lang="ja-JP" altLang="en-US"/>
              <a:t>レベル</a:t>
            </a:r>
            <a:endParaRPr kumimoji="0" lang="en-US"/>
          </a:p>
        </p:txBody>
      </p:sp>
      <p:sp>
        <p:nvSpPr>
          <p:cNvPr id="14" name="日付プレースホルダ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8601F3D0-E24F-4A30-A3DE-40E8D67B326C}" type="datetimeFigureOut">
              <a:rPr kumimoji="1" lang="ja-JP" altLang="en-US" smtClean="0"/>
              <a:pPr/>
              <a:t>2021/11/29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23" name="スライド番号プレースホルダ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1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コンピュータ概論</a:t>
            </a:r>
            <a:r>
              <a:rPr lang="en-US" altLang="ja-JP" dirty="0"/>
              <a:t>B</a:t>
            </a:r>
            <a:r>
              <a:rPr lang="ja-JP" altLang="en-US" dirty="0"/>
              <a:t>課題</a:t>
            </a:r>
            <a:br>
              <a:rPr lang="en-US" altLang="ja-JP" dirty="0"/>
            </a:br>
            <a:r>
              <a:rPr lang="en-US" altLang="ja-JP" dirty="0"/>
              <a:t>- PowerPoint -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83568" y="4005064"/>
            <a:ext cx="8062912" cy="1752600"/>
          </a:xfrm>
        </p:spPr>
        <p:txBody>
          <a:bodyPr>
            <a:normAutofit lnSpcReduction="10000"/>
          </a:bodyPr>
          <a:lstStyle/>
          <a:p>
            <a:r>
              <a:rPr lang="zh-CN" altLang="en-US" dirty="0"/>
              <a:t>数学科</a:t>
            </a:r>
            <a:endParaRPr lang="en-US" altLang="zh-CN" dirty="0"/>
          </a:p>
          <a:p>
            <a:r>
              <a:rPr lang="en-US" altLang="zh-CN" dirty="0"/>
              <a:t>9999</a:t>
            </a:r>
            <a:r>
              <a:rPr lang="zh-CN" altLang="en-US" dirty="0"/>
              <a:t> </a:t>
            </a:r>
            <a:endParaRPr lang="en-US" altLang="zh-CN" dirty="0"/>
          </a:p>
          <a:p>
            <a:r>
              <a:rPr lang="zh-CN" altLang="en-US" dirty="0"/>
              <a:t>栗野 俊一</a:t>
            </a:r>
            <a:endParaRPr lang="en-US" altLang="zh-CN" dirty="0"/>
          </a:p>
          <a:p>
            <a:r>
              <a:rPr lang="en-US" altLang="ja-JP" dirty="0"/>
              <a:t>2021/11/29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コンピュータ概論について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kumimoji="1" lang="ja-JP" altLang="en-US" sz="3000" kern="1200" dirty="0">
                <a:solidFill>
                  <a:schemeClr val="tx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rPr>
              <a:t>私にとっての「</a:t>
            </a:r>
            <a:r>
              <a:rPr kumimoji="1" lang="ja-JP" altLang="ja-JP" sz="3000" kern="1200" dirty="0">
                <a:solidFill>
                  <a:schemeClr val="tx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rPr>
              <a:t>コンピュータ概論</a:t>
            </a:r>
            <a:r>
              <a:rPr kumimoji="1" lang="ja-JP" altLang="en-US" sz="3000" kern="1200" dirty="0">
                <a:solidFill>
                  <a:schemeClr val="tx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rPr>
              <a:t>」</a:t>
            </a:r>
            <a:endParaRPr kumimoji="1" lang="en-US" altLang="ja-JP" sz="3000" kern="1200" dirty="0">
              <a:solidFill>
                <a:schemeClr val="tx1"/>
              </a:solidFill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endParaRPr>
          </a:p>
          <a:p>
            <a:pPr lvl="1"/>
            <a:r>
              <a:rPr lang="ja-JP" altLang="en-US" dirty="0"/>
              <a:t> 毎週、あの髭をみるのが楽しみだ</a:t>
            </a:r>
            <a:endParaRPr lang="en-US" altLang="ja-JP" dirty="0"/>
          </a:p>
          <a:p>
            <a:pPr lvl="2"/>
            <a:r>
              <a:rPr lang="ja-JP" altLang="en-US" dirty="0"/>
              <a:t>「一度、引っ張ったらどうなるか？」と予想するのが楽しい</a:t>
            </a:r>
            <a:endParaRPr lang="en-US" altLang="ja-JP" dirty="0"/>
          </a:p>
          <a:p>
            <a:pPr lvl="2"/>
            <a:r>
              <a:rPr lang="ja-JP" altLang="en-US" dirty="0"/>
              <a:t>今日いきなり、髭がそられているのを見た時はちょっとショックだった</a:t>
            </a:r>
            <a:endParaRPr lang="en-US" altLang="ja-JP" dirty="0"/>
          </a:p>
          <a:p>
            <a:pPr lvl="0"/>
            <a:r>
              <a:rPr lang="ja-JP" altLang="en-US" dirty="0"/>
              <a:t>「コンピュータ概論」で良かった事</a:t>
            </a:r>
            <a:endParaRPr lang="en-US" altLang="ja-JP" dirty="0"/>
          </a:p>
          <a:p>
            <a:pPr lvl="1"/>
            <a:r>
              <a:rPr lang="ja-JP" altLang="en-US" dirty="0"/>
              <a:t>講義中に気になる </a:t>
            </a:r>
            <a:r>
              <a:rPr lang="en-US" altLang="ja-JP" dirty="0"/>
              <a:t>YouTube </a:t>
            </a:r>
            <a:r>
              <a:rPr lang="ja-JP" altLang="en-US" dirty="0"/>
              <a:t>の動画がチェックできた</a:t>
            </a:r>
            <a:endParaRPr lang="en-US" altLang="ja-JP" dirty="0"/>
          </a:p>
          <a:p>
            <a:pPr lvl="2"/>
            <a:r>
              <a:rPr lang="ja-JP" altLang="en-US" dirty="0"/>
              <a:t>先生の声がうるさくって、動画の音がはっきりと聞けなかったのが玉に傷</a:t>
            </a:r>
            <a:endParaRPr lang="en-US" altLang="ja-JP" dirty="0"/>
          </a:p>
          <a:p>
            <a:pPr lvl="1"/>
            <a:r>
              <a:rPr lang="en-US" altLang="ja-JP" dirty="0"/>
              <a:t>Skype</a:t>
            </a:r>
            <a:r>
              <a:rPr lang="en-US" altLang="ja-JP" baseline="0" dirty="0"/>
              <a:t> </a:t>
            </a:r>
            <a:r>
              <a:rPr lang="ja-JP" altLang="en-US" baseline="0" dirty="0"/>
              <a:t>で、海外のペンパルとチャットできたのも嬉しかった</a:t>
            </a:r>
            <a:endParaRPr lang="en-US" altLang="ja-JP" dirty="0"/>
          </a:p>
          <a:p>
            <a:pPr marL="448056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r>
              <a:rPr kumimoji="1" lang="ja-JP" altLang="en-US" sz="3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「</a:t>
            </a:r>
            <a:r>
              <a:rPr kumimoji="1" lang="ja-JP" altLang="ja-JP" sz="3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コンピュータ概論</a:t>
            </a:r>
            <a:r>
              <a:rPr kumimoji="1" lang="ja-JP" altLang="en-US" sz="3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」で良くなかった事</a:t>
            </a:r>
            <a:endParaRPr kumimoji="1" lang="en-US" altLang="ja-JP" sz="30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/>
            <a:r>
              <a:rPr lang="ja-JP" altLang="en-US" dirty="0"/>
              <a:t>講義中「しゃべるな」とうるさく注意された事</a:t>
            </a:r>
            <a:endParaRPr lang="en-US" altLang="ja-JP" dirty="0"/>
          </a:p>
          <a:p>
            <a:pPr lvl="2"/>
            <a:r>
              <a:rPr lang="ja-JP" altLang="en-US" dirty="0"/>
              <a:t>友達と楽しくやりたいのに、</a:t>
            </a:r>
            <a:r>
              <a:rPr lang="ja-JP" altLang="en-US" dirty="0" err="1"/>
              <a:t>うざく</a:t>
            </a:r>
            <a:r>
              <a:rPr lang="ja-JP" altLang="en-US" dirty="0"/>
              <a:t>感じた</a:t>
            </a:r>
            <a:endParaRPr lang="en-US" altLang="ja-JP" dirty="0"/>
          </a:p>
          <a:p>
            <a:pPr lvl="1"/>
            <a:r>
              <a:rPr lang="ja-JP" altLang="en-US" dirty="0"/>
              <a:t>毎回 </a:t>
            </a:r>
            <a:r>
              <a:rPr lang="ja-JP" altLang="en-US" baseline="0" dirty="0"/>
              <a:t> </a:t>
            </a:r>
            <a:r>
              <a:rPr lang="en-US" altLang="ja-JP" baseline="0" dirty="0"/>
              <a:t>Note-PC </a:t>
            </a:r>
            <a:r>
              <a:rPr lang="ja-JP" altLang="en-US" baseline="0" dirty="0"/>
              <a:t>をもってこさせられた事</a:t>
            </a:r>
            <a:endParaRPr lang="en-US" altLang="ja-JP" dirty="0"/>
          </a:p>
          <a:p>
            <a:pPr lvl="2"/>
            <a:r>
              <a:rPr lang="ja-JP" altLang="en-US" dirty="0"/>
              <a:t>小さくて軽いとはいえ、やはり面倒に思う</a:t>
            </a:r>
            <a:endParaRPr lang="en-US" altLang="ja-JP" dirty="0"/>
          </a:p>
          <a:p>
            <a:pPr lvl="2"/>
            <a:r>
              <a:rPr lang="ja-JP" altLang="en-US" dirty="0"/>
              <a:t>通学の途中で壊れたらと思うと怖かった</a:t>
            </a:r>
            <a:endParaRPr lang="en-US" altLang="ja-JP" dirty="0"/>
          </a:p>
          <a:p>
            <a:pPr lvl="0"/>
            <a:r>
              <a:rPr kumimoji="1" lang="ja-JP" altLang="en-US" sz="3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「</a:t>
            </a:r>
            <a:r>
              <a:rPr kumimoji="1" lang="ja-JP" altLang="ja-JP" sz="3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コンピュータ概論</a:t>
            </a:r>
            <a:r>
              <a:rPr kumimoji="1" lang="ja-JP" altLang="en-US" sz="3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」への要望</a:t>
            </a:r>
            <a:endParaRPr lang="en-US" altLang="ja-JP" dirty="0"/>
          </a:p>
          <a:p>
            <a:pPr lvl="1"/>
            <a:r>
              <a:rPr kumimoji="1" lang="en-US" altLang="ja-JP" dirty="0"/>
              <a:t>C </a:t>
            </a:r>
            <a:r>
              <a:rPr kumimoji="1" lang="ja-JP" altLang="en-US" dirty="0"/>
              <a:t>でもよいから単位よこせ</a:t>
            </a:r>
            <a:endParaRPr kumimoji="1" lang="en-US" altLang="ja-JP" dirty="0"/>
          </a:p>
          <a:p>
            <a:pPr lvl="2"/>
            <a:r>
              <a:rPr kumimoji="1" lang="ja-JP" altLang="en-US" dirty="0"/>
              <a:t>もちろん </a:t>
            </a:r>
            <a:r>
              <a:rPr kumimoji="1" lang="en-US" altLang="ja-JP" dirty="0"/>
              <a:t>S </a:t>
            </a:r>
            <a:r>
              <a:rPr kumimoji="1" lang="ja-JP" altLang="en-US" dirty="0"/>
              <a:t>ならなお良い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PowerPoint </a:t>
            </a:r>
            <a:r>
              <a:rPr kumimoji="1" lang="ja-JP" altLang="en-US" dirty="0"/>
              <a:t>の数式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idx="4294967295"/>
          </p:nvPr>
        </p:nvSpPr>
        <p:spPr>
          <a:xfrm>
            <a:off x="457200" y="1882808"/>
            <a:ext cx="8229600" cy="1834224"/>
          </a:xfrm>
        </p:spPr>
        <p:txBody>
          <a:bodyPr>
            <a:normAutofit/>
          </a:bodyPr>
          <a:lstStyle/>
          <a:p>
            <a:r>
              <a:rPr kumimoji="1" lang="ja-JP" altLang="en-US" dirty="0"/>
              <a:t>　</a:t>
            </a:r>
            <a:r>
              <a:rPr kumimoji="1" lang="en-US" altLang="ja-JP" dirty="0" err="1"/>
              <a:t>TeXClip</a:t>
            </a:r>
            <a:r>
              <a:rPr kumimoji="1" lang="en-US" altLang="ja-JP" dirty="0"/>
              <a:t> </a:t>
            </a:r>
            <a:r>
              <a:rPr kumimoji="1" lang="ja-JP" altLang="en-US" dirty="0"/>
              <a:t>を利用して数式を張りこむ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自分の好きな数式をいれてみよう</a:t>
            </a:r>
            <a:endParaRPr kumimoji="1" lang="en-US" altLang="ja-JP" dirty="0"/>
          </a:p>
          <a:p>
            <a:pPr lvl="1"/>
            <a:endParaRPr kumimoji="1" lang="ja-JP" altLang="en-US" dirty="0"/>
          </a:p>
        </p:txBody>
      </p:sp>
      <p:pic>
        <p:nvPicPr>
          <p:cNvPr id="1026" name="Picture 2" descr="\begin{align*}&#10;\int_0^1 \frac{1}{\sqrt{1-x^2}} \, dx = \frac{\pi}{2}&#10;\end{align*}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3433251"/>
            <a:ext cx="3448050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ネオン">
  <a:themeElements>
    <a:clrScheme name="ネオン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ネオン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ネオン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</TotalTime>
  <Words>253</Words>
  <Application>Microsoft Office PowerPoint</Application>
  <PresentationFormat>画面に合わせる (4:3)</PresentationFormat>
  <Paragraphs>35</Paragraphs>
  <Slides>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Calibri</vt:lpstr>
      <vt:lpstr>Century Gothic</vt:lpstr>
      <vt:lpstr>Verdana</vt:lpstr>
      <vt:lpstr>Wingdings 2</vt:lpstr>
      <vt:lpstr>ネオン</vt:lpstr>
      <vt:lpstr>コンピュータ概論B課題 - PowerPoint -</vt:lpstr>
      <vt:lpstr>コンピュータ概論について</vt:lpstr>
      <vt:lpstr>PowerPoint の数式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OHP の作り方</dc:title>
  <dc:creator>pc</dc:creator>
  <cp:lastModifiedBy>クリノシュンイチ</cp:lastModifiedBy>
  <cp:revision>26</cp:revision>
  <dcterms:created xsi:type="dcterms:W3CDTF">2010-12-07T00:45:18Z</dcterms:created>
  <dcterms:modified xsi:type="dcterms:W3CDTF">2021-11-28T21:54:37Z</dcterms:modified>
</cp:coreProperties>
</file>